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04" y="-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6FCF2-B3F5-5A41-9356-0516BE325D26}" type="datetimeFigureOut">
              <a:rPr lang="en-US" smtClean="0"/>
              <a:t>1/30/12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8B07-85F9-FC4F-9F0C-D43572F216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last time: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ASR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Radio Rex (~1920)</a:t>
            </a:r>
          </a:p>
          <a:p>
            <a:r>
              <a:rPr lang="en-US" dirty="0" smtClean="0"/>
              <a:t>1952 Digit recognition</a:t>
            </a:r>
          </a:p>
          <a:p>
            <a:r>
              <a:rPr lang="en-US" dirty="0" smtClean="0"/>
              <a:t>1969 Pierce letter, good points but delaying progress</a:t>
            </a:r>
          </a:p>
          <a:p>
            <a:r>
              <a:rPr lang="en-US" dirty="0" smtClean="0"/>
              <a:t>1970’s:</a:t>
            </a:r>
          </a:p>
          <a:p>
            <a:pPr lvl="1"/>
            <a:r>
              <a:rPr lang="en-US" dirty="0" smtClean="0"/>
              <a:t>ARPA speech understanding project</a:t>
            </a:r>
          </a:p>
          <a:p>
            <a:pPr lvl="1"/>
            <a:r>
              <a:rPr lang="en-US" dirty="0" smtClean="0"/>
              <a:t>Dynamic Time Warp (DTW)</a:t>
            </a:r>
          </a:p>
          <a:p>
            <a:pPr lvl="1"/>
            <a:r>
              <a:rPr lang="en-US" dirty="0" smtClean="0"/>
              <a:t>Hidden Markov model speech @ CMU, IBM</a:t>
            </a:r>
          </a:p>
          <a:p>
            <a:r>
              <a:rPr lang="en-US" dirty="0" smtClean="0"/>
              <a:t>Mid 1980’s – standard corpora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feature types by 1980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 bank</a:t>
            </a:r>
          </a:p>
          <a:p>
            <a:r>
              <a:rPr lang="en-US" dirty="0" err="1" smtClean="0"/>
              <a:t>Cepstral</a:t>
            </a:r>
            <a:r>
              <a:rPr lang="en-US" dirty="0" smtClean="0"/>
              <a:t> analysis</a:t>
            </a:r>
          </a:p>
          <a:p>
            <a:r>
              <a:rPr lang="en-US" dirty="0" smtClean="0"/>
              <a:t>Linear predictive coding (LPC)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From last time:</vt:lpstr>
      <vt:lpstr>Early ASR History</vt:lpstr>
      <vt:lpstr>Basic feature types by 1980</vt:lpstr>
    </vt:vector>
  </TitlesOfParts>
  <Company>ICSI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last time:</dc:title>
  <dc:creator>Nelson Morgan</dc:creator>
  <cp:lastModifiedBy>Nelson Morgan</cp:lastModifiedBy>
  <cp:revision>1</cp:revision>
  <dcterms:created xsi:type="dcterms:W3CDTF">2012-01-30T22:32:38Z</dcterms:created>
  <dcterms:modified xsi:type="dcterms:W3CDTF">2012-01-30T22:39:10Z</dcterms:modified>
</cp:coreProperties>
</file>